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4" r:id="rId4"/>
    <p:sldId id="265" r:id="rId5"/>
    <p:sldId id="270" r:id="rId6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2" autoAdjust="0"/>
    <p:restoredTop sz="94660"/>
  </p:normalViewPr>
  <p:slideViewPr>
    <p:cSldViewPr snapToGrid="0">
      <p:cViewPr>
        <p:scale>
          <a:sx n="80" d="100"/>
          <a:sy n="80" d="100"/>
        </p:scale>
        <p:origin x="-1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E38A-63CB-474C-B91B-98303C701D16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D53D-F32A-4BF1-B2B0-4B201DF327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55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F54F-3926-4435-9E3F-AC14D01AB916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5841-99DE-471A-8F70-1D3F8816B2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3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CF49-A33A-4C73-A916-CD0FFD05AA78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0593-7EBA-4837-B40F-AD82CD2EF9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3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E4F4-8BD1-4F05-A34A-EA73DE239EC2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A179-11BD-4704-B037-AB1185FF4B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62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9FB7-CC89-4EEB-AEC5-C7D536C5A1CD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C9C6-43B1-449D-9E11-30F3CD3755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4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F09D-1865-4ECA-A4DD-9AAB38B10798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1960-4F98-412C-86E8-F94066B8F9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06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85FA-034C-4292-A3E6-5F0EE67D396A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05AB-8994-4C59-A0BF-4828A4F5BD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27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7758-5B02-41E2-BAFF-ED404CFF25B4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B636-14D0-4722-A29E-8EE3209957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3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0E53-158B-4415-8066-C1E82C7F6E92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8E3B-33A8-42B5-A64A-A41A1FC7C0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5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46E3-FD61-47EE-A26E-8A2D9911627C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7AC1-333E-4C68-972B-E60FA644C1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1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A0A0-0027-495E-995B-91688CF56241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574A-FC68-4DDC-B4B5-DBEB6C1C8A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94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1C9E1C-BA76-458F-B1FA-77A1B621AC04}" type="datetimeFigureOut">
              <a:rPr lang="fr-FR"/>
              <a:pPr>
                <a:defRPr/>
              </a:pPr>
              <a:t>18/12/2016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08D097-B81B-4B74-8B17-99A519B3B7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2240297" y="1876341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Les carnets de la saison 		 2016       2017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anose="03020402040607040605" pitchFamily="66" charset="0"/>
            </a:endParaRPr>
          </a:p>
        </p:txBody>
      </p:sp>
      <p:pic>
        <p:nvPicPr>
          <p:cNvPr id="7" name="Picture 4" descr="Résultat de recherche d'images pour &quot;frise baroque gratuite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82" y="3070141"/>
            <a:ext cx="1435551" cy="1435552"/>
          </a:xfrm>
          <a:prstGeom prst="rect">
            <a:avLst/>
          </a:prstGeom>
          <a:noFill/>
          <a:extLst/>
        </p:spPr>
      </p:pic>
      <p:pic>
        <p:nvPicPr>
          <p:cNvPr id="12" name="Picture 2" descr="StickersCal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119"/>
            <a:ext cx="3094219" cy="2966660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75224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195" y="5627310"/>
            <a:ext cx="5491163" cy="7429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5400" dirty="0"/>
              <a:t>                         </a:t>
            </a:r>
            <a:endParaRPr lang="fr-FR" sz="3200" b="1" dirty="0">
              <a:latin typeface="French Script MT" panose="03020402040607040605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562391"/>
            <a:ext cx="4039737" cy="568471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821448" y="96253"/>
            <a:ext cx="7442200" cy="7445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BE" sz="5400" dirty="0"/>
              <a:t>                                </a:t>
            </a:r>
            <a:r>
              <a:rPr lang="fr-BE" sz="3200" b="1" dirty="0">
                <a:solidFill>
                  <a:schemeClr val="accent2">
                    <a:lumMod val="75000"/>
                  </a:schemeClr>
                </a:solidFill>
                <a:latin typeface="French Script MT" panose="03020402040607040605" pitchFamily="66" charset="0"/>
              </a:rPr>
              <a:t>Septembre 2016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French Script MT" panose="03020402040607040605" pitchFamily="66" charset="0"/>
            </a:endParaRPr>
          </a:p>
        </p:txBody>
      </p:sp>
      <p:pic>
        <p:nvPicPr>
          <p:cNvPr id="9" name="Picture 4" descr="Résultat de recherche d'images pour &quot;frise baroque gratuite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9662" y="271872"/>
            <a:ext cx="1435551" cy="14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ésultat de recherche d'images pour &quot;frise baroque gratuite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95" y="5346248"/>
            <a:ext cx="1435551" cy="14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ZoneTexte 14"/>
          <p:cNvSpPr txBox="1">
            <a:spLocks noChangeArrowheads="1"/>
          </p:cNvSpPr>
          <p:nvPr/>
        </p:nvSpPr>
        <p:spPr bwMode="auto">
          <a:xfrm>
            <a:off x="5805488" y="3100388"/>
            <a:ext cx="610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fr-FR" sz="4000">
                <a:latin typeface="French Script MT" panose="03020402040607040605" pitchFamily="66" charset="0"/>
              </a:rPr>
              <a:t> </a:t>
            </a:r>
            <a:endParaRPr lang="fr-FR" altLang="fr-FR" sz="4000">
              <a:latin typeface="French Script MT" panose="03020402040607040605" pitchFamily="66" charset="0"/>
            </a:endParaRPr>
          </a:p>
        </p:txBody>
      </p:sp>
      <p:sp>
        <p:nvSpPr>
          <p:cNvPr id="3081" name="ZoneTexte 14"/>
          <p:cNvSpPr txBox="1">
            <a:spLocks noChangeArrowheads="1"/>
          </p:cNvSpPr>
          <p:nvPr/>
        </p:nvSpPr>
        <p:spPr bwMode="auto">
          <a:xfrm>
            <a:off x="5634038" y="3036888"/>
            <a:ext cx="610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fr-FR" sz="4000">
                <a:latin typeface="French Script MT" panose="03020402040607040605" pitchFamily="66" charset="0"/>
              </a:rPr>
              <a:t> </a:t>
            </a:r>
            <a:endParaRPr lang="fr-FR" altLang="fr-FR" sz="4000">
              <a:latin typeface="French Script MT" panose="03020402040607040605" pitchFamily="66" charset="0"/>
            </a:endParaRPr>
          </a:p>
        </p:txBody>
      </p:sp>
      <p:sp>
        <p:nvSpPr>
          <p:cNvPr id="3082" name="Rectangle 1"/>
          <p:cNvSpPr>
            <a:spLocks noChangeArrowheads="1"/>
          </p:cNvSpPr>
          <p:nvPr/>
        </p:nvSpPr>
        <p:spPr bwMode="auto">
          <a:xfrm>
            <a:off x="4922838" y="1355725"/>
            <a:ext cx="6096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b="1" i="1" dirty="0">
                <a:latin typeface="French Script MT" panose="03020402040607040605" pitchFamily="66" charset="0"/>
              </a:rPr>
              <a:t>​</a:t>
            </a:r>
            <a:br>
              <a:rPr lang="fr-BE" altLang="fr-FR" sz="3200" dirty="0">
                <a:latin typeface="French Script MT" panose="03020402040607040605" pitchFamily="66" charset="0"/>
              </a:rPr>
            </a:br>
            <a:endParaRPr lang="fr-BE" altLang="fr-FR" sz="3200" dirty="0">
              <a:latin typeface="French Script MT" panose="03020402040607040605" pitchFamily="66" charset="0"/>
            </a:endParaRPr>
          </a:p>
          <a:p>
            <a:pPr algn="ctr"/>
            <a:r>
              <a:rPr lang="fr-BE" altLang="fr-FR" sz="3200" dirty="0">
                <a:latin typeface="French Script MT" panose="03020402040607040605" pitchFamily="66" charset="0"/>
              </a:rPr>
              <a:t>Prêts à larguer les amarres pour un imaginaire salutaire? La troupe rouvre sa cave à histoires. </a:t>
            </a:r>
          </a:p>
          <a:p>
            <a:pPr algn="ctr"/>
            <a:r>
              <a:rPr lang="fr-BE" altLang="fr-FR" sz="3200" dirty="0">
                <a:latin typeface="French Script MT" panose="03020402040607040605" pitchFamily="66" charset="0"/>
              </a:rPr>
              <a:t>Et pour fêter dignement  les 20 ans de l'Association Barricade, de la cave au grenier, ce mois-ci nos histoires vont voyager et swinguer</a:t>
            </a:r>
          </a:p>
        </p:txBody>
      </p:sp>
    </p:spTree>
    <p:extLst>
      <p:ext uri="{BB962C8B-B14F-4D97-AF65-F5344CB8AC3E}">
        <p14:creationId xmlns:p14="http://schemas.microsoft.com/office/powerpoint/2010/main" val="400496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45150" y="5759475"/>
            <a:ext cx="5491163" cy="742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200" b="1" dirty="0">
                <a:latin typeface="French Script MT" panose="03020402040607040605" pitchFamily="66" charset="0"/>
              </a:rPr>
              <a:t>Bientôt </a:t>
            </a:r>
            <a:r>
              <a:rPr lang="fr-BE" sz="3200" b="1" dirty="0" err="1">
                <a:latin typeface="French Script MT" panose="03020402040607040605" pitchFamily="66" charset="0"/>
              </a:rPr>
              <a:t>ici,Voir</a:t>
            </a:r>
            <a:r>
              <a:rPr lang="fr-BE" sz="3200" b="1" dirty="0">
                <a:latin typeface="French Script MT" panose="03020402040607040605" pitchFamily="66" charset="0"/>
              </a:rPr>
              <a:t> et Ecouter</a:t>
            </a:r>
            <a:endParaRPr lang="fr-FR" sz="3200" b="1" dirty="0">
              <a:latin typeface="French Script MT" panose="03020402040607040605" pitchFamily="66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374900" y="0"/>
            <a:ext cx="7442200" cy="7445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BE" sz="5400" dirty="0"/>
              <a:t>                                </a:t>
            </a:r>
            <a:r>
              <a:rPr lang="fr-BE" sz="3200" b="1" dirty="0">
                <a:solidFill>
                  <a:schemeClr val="accent2">
                    <a:lumMod val="75000"/>
                  </a:schemeClr>
                </a:solidFill>
                <a:latin typeface="French Script MT" panose="03020402040607040605" pitchFamily="66" charset="0"/>
              </a:rPr>
              <a:t>Octobre 2016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French Script MT" panose="03020402040607040605" pitchFamily="66" charset="0"/>
            </a:endParaRPr>
          </a:p>
        </p:txBody>
      </p:sp>
      <p:pic>
        <p:nvPicPr>
          <p:cNvPr id="8" name="Picture 4" descr="Résultat de recherche d'images pour &quot;frise baroque gratuite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72957" y="5791249"/>
            <a:ext cx="1435551" cy="14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ésultat de recherche d'images pour &quot;frise baroque gratuite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7021" y="0"/>
            <a:ext cx="1435551" cy="14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ésultat de recherche d'images pour &quot;frise baroque gratuite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55" y="4808538"/>
            <a:ext cx="1435551" cy="14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ZoneTexte 14"/>
          <p:cNvSpPr txBox="1">
            <a:spLocks noChangeArrowheads="1"/>
          </p:cNvSpPr>
          <p:nvPr/>
        </p:nvSpPr>
        <p:spPr bwMode="auto">
          <a:xfrm>
            <a:off x="5899150" y="1023938"/>
            <a:ext cx="567055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BE" altLang="fr-FR" sz="3200" dirty="0">
                <a:latin typeface="French Script MT" panose="03020402040607040605" pitchFamily="66" charset="0"/>
              </a:rPr>
              <a:t>Amis des contes , amateurs de carabistouilles en tous genres  ou tout simplement prêts à larguer les amarres pour un imaginaire salutaire, les conteurs et conteuses de la troupe des Tous Contes Fées vous invitent dans leur cave histoires.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BE" altLang="fr-FR" sz="3200" dirty="0">
                <a:latin typeface="French Script MT" panose="03020402040607040605" pitchFamily="66" charset="0"/>
              </a:rPr>
              <a:t>Osez pour un soir franchir le miroir du réel sans savoir si l'aller aura un retour</a:t>
            </a:r>
          </a:p>
        </p:txBody>
      </p:sp>
      <p:pic>
        <p:nvPicPr>
          <p:cNvPr id="410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023938"/>
            <a:ext cx="5726898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6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73661" y="5750273"/>
            <a:ext cx="5491163" cy="742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200" b="1" dirty="0">
                <a:latin typeface="French Script MT" panose="03020402040607040605" pitchFamily="66" charset="0"/>
              </a:rPr>
              <a:t>Bientôt ici, Voir et Ecouter</a:t>
            </a:r>
            <a:endParaRPr lang="fr-FR" sz="3200" b="1" dirty="0">
              <a:latin typeface="French Script MT" panose="03020402040607040605" pitchFamily="66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374900" y="0"/>
            <a:ext cx="7442200" cy="7445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BE" sz="5400" dirty="0"/>
              <a:t>                                </a:t>
            </a:r>
            <a:r>
              <a:rPr lang="fr-BE" sz="3200" b="1" dirty="0">
                <a:solidFill>
                  <a:schemeClr val="accent2">
                    <a:lumMod val="75000"/>
                  </a:schemeClr>
                </a:solidFill>
                <a:latin typeface="French Script MT" panose="03020402040607040605" pitchFamily="66" charset="0"/>
              </a:rPr>
              <a:t>Novembre 2016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French Script MT" panose="03020402040607040605" pitchFamily="66" charset="0"/>
            </a:endParaRPr>
          </a:p>
        </p:txBody>
      </p:sp>
      <p:pic>
        <p:nvPicPr>
          <p:cNvPr id="9" name="Picture 4" descr="Résultat de recherche d'images pour &quot;frise baroque gratuite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9781" y="0"/>
            <a:ext cx="1435551" cy="14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44538"/>
            <a:ext cx="4416425" cy="60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ZoneTexte 14"/>
          <p:cNvSpPr txBox="1">
            <a:spLocks noChangeArrowheads="1"/>
          </p:cNvSpPr>
          <p:nvPr/>
        </p:nvSpPr>
        <p:spPr bwMode="auto">
          <a:xfrm>
            <a:off x="4867275" y="974725"/>
            <a:ext cx="6103938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BE" altLang="fr-FR" sz="3200" dirty="0">
                <a:latin typeface="French Script MT" panose="03020402040607040605" pitchFamily="66" charset="0"/>
              </a:rPr>
              <a:t>Ce mois de novembre</a:t>
            </a:r>
            <a:br>
              <a:rPr lang="fr-BE" altLang="fr-FR" sz="3200" dirty="0">
                <a:latin typeface="French Script MT" panose="03020402040607040605" pitchFamily="66" charset="0"/>
              </a:rPr>
            </a:br>
            <a:r>
              <a:rPr lang="fr-BE" altLang="fr-FR" sz="3200" dirty="0">
                <a:latin typeface="French Script MT" panose="03020402040607040605" pitchFamily="66" charset="0"/>
              </a:rPr>
              <a:t>A la façon d'un baladin, nos histoires danseront,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BE" altLang="fr-FR" sz="3200" dirty="0">
                <a:latin typeface="French Script MT" panose="03020402040607040605" pitchFamily="66" charset="0"/>
              </a:rPr>
              <a:t>à la façon d'un troubadour, elles chanteront, à la façon d'un bouffon, elles diront tout haut ce que l'on pense  tout bas, à la façon d'un jongleur, d'un clown, d'un magicien elles joueront  avec les bobos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BE" altLang="fr-FR" sz="3200" dirty="0">
                <a:latin typeface="French Script MT" panose="03020402040607040605" pitchFamily="66" charset="0"/>
              </a:rPr>
              <a:t>de la vie</a:t>
            </a:r>
          </a:p>
        </p:txBody>
      </p:sp>
      <p:pic>
        <p:nvPicPr>
          <p:cNvPr id="11" name="Picture 4" descr="Résultat de recherche d'images pour &quot;frise baroque gratuite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01468" y="5750273"/>
            <a:ext cx="1435551" cy="14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ésultat de recherche d'images pour &quot;frise baroque gratuite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68" y="4668837"/>
            <a:ext cx="1435551" cy="14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09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2374900" y="0"/>
            <a:ext cx="7442200" cy="7445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BE" sz="5400" dirty="0"/>
              <a:t>                                </a:t>
            </a:r>
            <a:r>
              <a:rPr lang="fr-BE" sz="3200" b="1" dirty="0">
                <a:solidFill>
                  <a:schemeClr val="accent2">
                    <a:lumMod val="75000"/>
                  </a:schemeClr>
                </a:solidFill>
                <a:latin typeface="French Script MT" panose="03020402040607040605" pitchFamily="66" charset="0"/>
              </a:rPr>
              <a:t>Janvier  2017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French Script MT" panose="03020402040607040605" pitchFamily="66" charset="0"/>
            </a:endParaRPr>
          </a:p>
        </p:txBody>
      </p:sp>
      <p:pic>
        <p:nvPicPr>
          <p:cNvPr id="9" name="Picture 4" descr="Résultat de recherche d'images pour &quot;frise baroque gratuite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7021" y="0"/>
            <a:ext cx="1435551" cy="14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ZoneTexte 14"/>
          <p:cNvSpPr txBox="1">
            <a:spLocks noChangeArrowheads="1"/>
          </p:cNvSpPr>
          <p:nvPr/>
        </p:nvSpPr>
        <p:spPr bwMode="auto">
          <a:xfrm>
            <a:off x="481264" y="2632075"/>
            <a:ext cx="117107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fr-FR" sz="4000" dirty="0">
                <a:latin typeface="French Script MT" panose="03020402040607040605" pitchFamily="66" charset="0"/>
              </a:rPr>
              <a:t>				</a:t>
            </a:r>
            <a:r>
              <a:rPr lang="fr-BE" altLang="fr-FR" sz="4000" b="1" dirty="0">
                <a:latin typeface="French Script MT" panose="03020402040607040605" pitchFamily="66" charset="0"/>
              </a:rPr>
              <a:t>Spectacle en préparation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fr-FR" sz="4000" dirty="0">
                <a:latin typeface="French Script MT" panose="03020402040607040605" pitchFamily="66" charset="0"/>
              </a:rPr>
              <a:t>		Laissez entrer le soleil, contes à vous réchauffer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fr-FR" sz="4000" dirty="0">
                <a:latin typeface="French Script MT" panose="03020402040607040605" pitchFamily="66" charset="0"/>
              </a:rPr>
              <a:t>			      	le corps et le cœur </a:t>
            </a:r>
            <a:endParaRPr lang="fr-FR" altLang="fr-FR" sz="40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45</Words>
  <Application>Microsoft Office PowerPoint</Application>
  <PresentationFormat>Grand écran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French Script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Septembre Cabaret contes</dc:title>
  <dc:creator>Gentile</dc:creator>
  <cp:lastModifiedBy>Gentile</cp:lastModifiedBy>
  <cp:revision>25</cp:revision>
  <dcterms:created xsi:type="dcterms:W3CDTF">2016-08-19T23:31:43Z</dcterms:created>
  <dcterms:modified xsi:type="dcterms:W3CDTF">2016-12-18T01:17:34Z</dcterms:modified>
</cp:coreProperties>
</file>